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9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6A8D-C27C-C490-2A01-1071E41F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52A4A-A4F5-E345-E63F-A2464666C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3B04-EB75-ADF8-0DBF-8A83EB79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2B177-F1ED-C93F-5475-21E13F15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A1F6-8404-8584-CD2D-1DF877D5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C503-21BA-EB21-C5CC-C0E5FCF1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02938-F538-C6F8-D6DE-B5FF0A83E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BE47D-76CB-8231-BA22-9AF9B4E8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57E29-2D9D-284A-FE5D-0C5ABD8D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AFF7-3EE1-527A-15F0-CA0AF6C5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7A3CB-78EE-8530-FBBC-0D585D6E9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57D83-B70F-EFD4-050A-C5EADA48A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EE900-A5E7-F04E-F7E3-F307442B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8349-3086-3AC2-ED5F-26EE45F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F0FD-5DB0-3906-B844-89CAE6C4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9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D982-5C64-F5CE-4AE3-15441B97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76AFC-C203-CB39-BE50-617E8E5E3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C0ECA-61A1-08A2-22AF-C606D8B5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3E23-B862-B061-20CE-F6495723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7ED6B-AF43-847D-C224-12D47EA0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FE7B-BC70-EA1D-7AF1-2A246565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C8E1F-6B2B-E6DD-DDAA-3A37FA0D8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2D3E-9BA3-CFDA-0568-3529D992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E37C6-DC94-A1E1-5BD7-172E7D9E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A13A-0CB9-6B87-DCFA-5E52FCA1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5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8AE0-CB43-CA69-9649-11BD6713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D1E39-3411-C273-C9BE-A638156A7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CE2BC-BE1A-EA60-229A-59D42049C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9D64E-6B7F-4234-713C-4FD74375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A0371-ACBC-BE27-05A5-3E2B30E5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08D7B-8D7E-785E-CB8C-41ECEBA2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3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2EDE-269E-F3D0-7C79-3F05B98D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8953E-AFFD-1EB0-BEFD-FEA862DFE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8A28E-9D12-2617-D42C-36E7D46D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F588-9D57-2568-F7DE-36F59BF10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B4AE-9F71-7ABE-2DD1-4C8C86079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5FC93-D576-740D-BB7A-336BCDF4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916B4-895D-67D2-F869-BC3F8543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B5BA7D-70EC-6714-C6CC-82C063A1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5DF2-BF4D-F8B9-7F48-631B71CC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A65F7-B7E8-AAAB-EA0A-0711DD3E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0A345-EE3E-BC83-0FA2-FD6B75DA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39352-D74B-7ED6-B336-CEBFA015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8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D64D5-CA8E-B334-5350-C19B4799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B60FE-E0C2-9A14-F8CA-B18209E4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00FB5-78DF-AFF9-A3F6-707BC93F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5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1D65-8F14-C0E8-E40E-4CCE4088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0EB13-1709-5D46-500D-B802FF02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D004-E848-5223-A065-35E8A8467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FEE18-2917-AF1F-3098-1A7C656C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FD833-EDD0-F248-B838-5DDA36CC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FF744-4802-1484-B4A7-D1B5BB91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2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956D-E1C3-7408-AF4A-96F27352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F30750-9E51-093E-57C5-2C302FC4E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38CF6-3885-8917-477B-005891E4E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0FC1B-ADA4-964E-CCDF-1526BC7B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F50CF-AD71-B15E-3B36-E72ADC77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53C17-DC79-6023-E8E9-094BDBA4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1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C98C2-6282-E8A0-B30E-966F97B0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9F590-4E82-365A-34D7-549038181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B4D13-3C2A-AA6C-31F1-CA76FFF27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173B6-25D3-4415-B48B-DFBC23752A01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B2EB4-EF6A-A7A8-3D1B-B869B3956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3566-27A7-BE0C-B9EF-595AC52FA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CB3D8-9750-4411-826F-44C4D8CBE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EE43E7-4DA0-D56E-CF16-A601932E5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CC17F5-E6DB-7E5D-D447-E70F4860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6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F16DC9-DA47-E46D-DA92-2CAE6626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7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4356586-8554-4BF3-5A19-D8F60308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2028ACF-5865-2CC2-BD94-53EFA07FF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128884-1D10-B1B7-74DA-FCCE136D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5FC667D-335F-B0B9-3641-2E07014EB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8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171FD9FB-E8AF-A3B1-696A-27D3A380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EE43E7-4DA0-D56E-CF16-A601932E5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2F09FFF-1DE7-9245-DAD6-6626D6F61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8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bsite&#10;&#10;Description automatically generated">
            <a:extLst>
              <a:ext uri="{FF2B5EF4-FFF2-40B4-BE49-F238E27FC236}">
                <a16:creationId xmlns:a16="http://schemas.microsoft.com/office/drawing/2014/main" id="{98B66385-1BD8-212B-E844-F533C6C5B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11DAD2-20AC-327A-7165-9C760897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FED75C06-303F-A22D-C106-594F34FEC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3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17E9DA-F027-F78A-F2CC-39851156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FDED230-2720-9650-8A0B-4EC4079D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3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0CF8267-7604-16AB-4BD5-E1A7E43D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4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Elijah Jackson</dc:creator>
  <cp:lastModifiedBy>Elijah Jackson</cp:lastModifiedBy>
  <cp:revision>1</cp:revision>
  <dcterms:created xsi:type="dcterms:W3CDTF">2023-04-17T16:58:29Z</dcterms:created>
  <dcterms:modified xsi:type="dcterms:W3CDTF">2023-04-17T17:01:08Z</dcterms:modified>
</cp:coreProperties>
</file>